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6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2417 18 24575,'-88'-17'0,"73"17"0,-1 0 0,0 2 0,1-1 0,-1 2 0,1 0 0,0 1 0,0 1 0,0 0 0,-26 13 0,-9 10 0,-66 47 0,105-68 0,-325 237-1063,11 15 1,-385 396-1,541-480 646,-204 274 0,314-364-3752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6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24575,'5'0'0,"2"10"0,-1 23 0,4 36 0,5 35 0,1 31 0,-4 22 0,-3 13 0,-3 9 0,-2 3 0,-3 0 0,-1-1 0,0-6 0,-1-8 0,-5-8 0,-6-11 0,-1-30-8191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6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897 0 24575,'-20'492'0,"5"-356"0,-53 213 0,-131 326-1351,142-518 839,-7-2-1,-99 171 1,138-282 338,-2-2 1,-3-1-1,0-2 1,-3 0-1,-62 56 0,24-37-4087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6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835 0 24575,'0'5'0,"-5"17"0,-7 34 0,-5 42 0,-6 40 0,-9 25 0,-8 16-1882,-8 11 1882,-5 9 0,-9 0 0,-4-9 0,-5-7 0,-6-10 0,-4-4 0,6-12 0,6-17 0,10-32 454,15-35-7217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7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780 1 24575,'-5'92'0,"-3"0"0,-21 94 0,12-89 0,-51 261 0,-117 356 0,-171 332 0,263-766-1365,75-211-5461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7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708 1 24575,'-2'0'0,"0"0"0,0 0 0,0 0 0,-1 1 0,1-1 0,0 1 0,0-1 0,0 1 0,0 0 0,0 0 0,0 0 0,0 0 0,0 0 0,1 0 0,-1 1 0,0-1 0,-1 2 0,-23 35 0,25-37 0,-22 43-11,2 1 0,2 0 0,-15 56 0,-32 154-908,60-228 726,-254 1226-2087,154-714 2418,64-304-409,10 2-1,-3 407 0,36-568-3806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8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24575,'5'0'0,"11"10"0,18 33 0,19 44 0,9 42 0,10 34 0,2 19-2169,-1 18 2169,-9 10 0,-10 4 0,-9-5 0,-7-3 0,-5-6 0,-4-9 0,-1-5 0,0-11 0,-6-29 520,-6-41-7062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8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24575,'5'5'0,"16"16"0,20 21 0,13 21 0,17 26 0,11 23 0,7 21 0,8 18 0,2 14 0,-1 3-1623,4 3 1623,-2 2 0,-2 1 0,-4 2 0,-2-5 0,3-7 0,0-6 0,-16-31-6568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8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24575,'0'5'0,"5"12"0,7 17 0,16 33 0,18 35 0,16 35 0,8 24-1755,1 19 1755,4 9 0,-1 2 0,-3-1 425,-4-4-425,-3-4 0,-3-2 0,-6-8 0,-3-12 0,-5-20 0,-11-32-6861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9.2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24575,'5'0'0,"7"10"0,16 23 0,23 26 0,23 33 0,18 25 0,14 22 0,4 8 0,3 4 0,-4-9 0,-9-14 0,-12-19 0,-22-27-8191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9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24575,'0'129'0,"6"-1"0,6-1 0,45 210 0,214 512 0,-166-553 0,-50-140-341,6-3 0,8-2-1,151 244 1,-169-318-6485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3.3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1187 1 24575,'-1'37'0,"-2"-1"0,-2 1 0,-2-1 0,-20 67 0,-63 135 0,76-204 0,-419 859 120,297-662-863,-279 359 1,360-522-6084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0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24575,'6'8'0,"0"0"0,-1 0 0,0 0 0,0 1 0,0 0 0,5 17 0,6 11 0,393 899-624,-6-15-1799,-213-527 1256,-163-341-2810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0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0 24575,'-6'10'0,"-5"24"0,-2 34 0,2 42 0,2 31 0,3 22-1384,3 13 1384,1 6 0,2 7 0,0 1 0,0-2 0,1-3 337,-1-3-337,1-3 0,-1-12 0,0-15 0,0-27 0,0-36-7144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0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24575,'14'740'-1255,"1"-121"772,43 314-548,3-469 127,-47-358-3614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1.1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572 1 24575,'-10'9'0,"-8"20"0,-6 33 0,-5 36 0,-1 32 0,-1 28 0,-5 17 0,-1 4 0,-5 0 0,0 1 0,-2-1 0,0-12 0,-1-13 0,1-19 0,9-26 0,10-28 0,4-22 0,6-22-8191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1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1660 0 24575,'-15'10'0,"-24"23"0,-27 26 0,-15 18 0,-20 15 0,-22 17 0,-5 6 0,-1-3 0,-3-6 0,-9 0 0,15-18 0,13-20 0,7-16 0,6-12 0,5-8 0,4-4 0,17-7-8191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2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816 0 24575,'5'0'0,"2"5"0,-6 6 0,-7 17 0,-13 23 0,-14 18 0,-10 22 0,-8 15 0,-11 10 0,-9 5 0,-7 1 0,-6 1 0,2-2 0,4-1 0,7-6 0,9-17 0,11-21 0,14-23-8191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5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1 24575,'0'10'0,"0"23"0,0 26 0,0 17 0,0 17 0,0 16 0,0 15 0,0 6 0,-4 1 0,-3-2 0,1-3 0,1 1 0,1 5 0,2 0 0,1-9 0,1-19 0,0-28-8191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6.1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10 24575,'-18'1'0,"0"0"0,0 1 0,0 0 0,0 2 0,0 0 0,0 2 0,1-1 0,0 2 0,-25 13 0,20-7 0,1 1 0,0 1 0,1 1 0,0 1 0,1 0 0,-19 25 0,7-3 0,2 1 0,2 2 0,1 1 0,3 1 0,1 1 0,-25 75 0,24-37 0,3 0 0,4 1 0,4 0 0,3 1 0,3 130 0,6-187 0,2 0 0,0-1 0,2 1 0,1-1 0,1 0 0,19 51 0,-19-64 0,0-1 0,1 0 0,0 0 0,1-1 0,1 1 0,0-2 0,0 1 0,1-2 0,1 1 0,0-1 0,0-1 0,1 0 0,0 0 0,20 10 0,-7-8 0,0-2 0,0 0 0,1-1 0,0-2 0,0 0 0,40 2 0,-6-4 0,109-8 0,-128 0 0,0-1 0,0-2 0,0-2 0,-1-2 0,0-2 0,-1-1 0,-1-2 0,0-2 0,-1-1 0,63-44 0,-73 42 0,0-1 0,-2-2 0,0 0 0,-1-2 0,-2 0 0,-1-2 0,-1 0 0,-1-1 0,-2-1 0,-1-1 0,-1-1 0,-2 0 0,14-47 0,-16 33 0,-3-1 0,-1 1 0,-2-1 0,-3-1 0,-1 1 0,-7-55 0,-3 24 0,-4 0 0,-43-143 0,48 194 15,-1 0 0,-2 1 0,-1 0 0,-1 0 0,-1 2 0,-1-1 0,-22-25 0,32 43-68,-1 1 0,0-1 0,0 1 0,0 0 0,-1 1 0,0 0 0,0 0 0,-1 0 0,1 1 0,-1 0 0,0 1 0,0-1 0,0 2-1,0-1 1,-1 1 0,1 0 0,-1 1 0,0 0 0,1 0 0,-1 1 0,0 0 0,1 1 0,-1 0 0,1 0 0,-1 0 0,1 1 0,-11 4 0,-34 16-6773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6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1753 20 24575,'0'-1'0,"-1"0"0,0-1 0,0 1 0,-1 0 0,1 0 0,0 0 0,0 0 0,-1 0 0,1 0 0,0 0 0,-1 0 0,1 1 0,-1-1 0,1 0 0,-1 1 0,1-1 0,-1 1 0,1 0 0,-1-1 0,0 1 0,1 0 0,-1 0 0,-1 0 0,1 0 0,-18-2 0,0 2 0,0 0 0,0 1 0,1 1 0,-1 0 0,0 2 0,1 0 0,0 2 0,0 0 0,0 1 0,1 0 0,0 2 0,1 0 0,-18 12 0,-14 12 0,1 2 0,2 2 0,-60 61 0,33-22 0,-91 127 0,-45 102 0,29-41 0,55-96-682,-195 202-1,226-275-6143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7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366 1 24575,'0'10'0,"0"13"0,0 18 0,-5 21 0,-6 16 0,-7 14 0,-5 16 0,-4 14 0,-2 12 0,-1 3 0,-5 3 0,-7-3 0,-1-5 0,1-4 0,9-20 0,14-28 0,11-27-8191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3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711 0 24575,'-2'67'6,"-3"0"1,-3-1-1,-19 74 0,-65 190-920,83-298 685,-168 505-501,-69 245-683,202-612 763,8 1 0,-22 291 0,52-332-2330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8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764 383 24575,'-22'0'0,"0"2"0,0 0 0,0 1 0,0 1 0,0 1 0,1 2 0,0 0 0,-37 18 0,31-11 0,1 2 0,1 1 0,1 1 0,0 1 0,-40 43 0,30-23 0,2 1 0,1 2 0,2 1 0,2 1 0,3 1 0,1 2 0,2 0 0,-27 94 0,27-59 0,3 1 0,4 0 0,4 1 0,1 143 0,9-208 0,0 0 0,2 1 0,1-1 0,0 0 0,1 0 0,1-1 0,1 1 0,0-1 0,16 29 0,-16-37 0,1 1 0,0-2 0,1 1 0,0-1 0,0 0 0,1-1 0,0 0 0,0 0 0,1-1 0,0 0 0,0-1 0,1 0 0,0-1 0,0 0 0,0 0 0,17 3 0,4-1 0,-1-1 0,1-1 0,0-2 0,1-2 0,-1 0 0,0-2 0,0-2 0,0-1 0,0-1 0,0-2 0,-1-1 0,0-2 0,-1 0 0,0-3 0,34-18 0,-27 10 0,0-1 0,-2-1 0,-1-2 0,-1-2 0,-2 0 0,0-3 0,-2 0 0,-1-2 0,-1-1 0,-2-1 0,23-43 0,-15 13 0,-3-1 0,-3-2 0,-2-1 0,-4-1 0,-3 0 0,-2-2 0,-4 0 0,-3 0 0,-3-1 0,-3 0 0,-11-122 0,5 171 0,-1 1 0,-1 1 0,0-1 0,-2 1 0,0 0 0,-2 0 0,0 1 0,-1 0 0,-1 1 0,-1 0 0,-1 0 0,0 2 0,-2-1 0,0 2 0,0 0 0,-2 1 0,0 1 0,0 0 0,-33-19 0,-10-2 0,-2 3 0,-1 2 0,-122-39 0,170 65 15,0 0 0,0 0 0,0 2 0,0 0 0,0 1 0,-1 0 0,-19 2 0,26 0-121,1 1 0,-1 0 0,1 0 0,-1 0 0,1 1 0,0 1-1,0-1 1,1 2 0,-1-1 0,1 1 0,0 0 0,0 0 0,-12 12 0,-21 29-6720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8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24575,'0'5'0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9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59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1 199 24575,'6'0'0,"1"1"0,-1-1 0,0 1 0,1 1 0,-1-1 0,0 1 0,0 0 0,0 1 0,0-1 0,0 1 0,0 0 0,-1 1 0,0-1 0,9 8 0,2 4 0,-1 0 0,-1 2 0,13 19 0,-12-17 0,0 0 0,20 19 0,-23-27 0,1-1 0,0 0 0,0-1 0,0-1 0,1 0 0,1-1 0,-1 0 0,1-1 0,0-1 0,1-1 0,-1 0 0,1 0 0,0-2 0,-1 0 0,1-1 0,18 0 0,-6 0 0,0-1 0,0-2 0,39-6 0,-56 6 0,0-1 0,0-1 0,-1 0 0,1-1 0,-1 0 0,0 0 0,0-1 0,0 0 0,-1-1 0,0 0 0,10-11 0,145-163 0,-42 43 0,-71 85-1365,-11 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4.1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24575,'1'22'0,"1"-1"0,8 38 0,1-2 0,143 1551-1783,-148-1417 1710,12 305 234,37-7-958,-39-407-4902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4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24575,'16'35'0,"-2"1"0,15 61 0,-13-39 0,285 1086-1487,-189-697 1426,54 366 140,-63-268-952,-85-463-4976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4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24575,'5'7'0,"0"0"0,0 0 0,-1 1 0,1-1 0,-1 1 0,-1 0 0,0 0 0,4 16 0,4 9 0,90 271-788,70 367 0,226 771 851,-353-1308-974,-6-28-4856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5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24575,'1'9'0,"0"1"0,0-1 0,1-1 0,1 1 0,0 0 0,0 0 0,6 10 0,4 14 0,181 457-1126,44 122-743,-16 68 1895,131 345-1537,-307-913-2200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5.5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24575,'5'10'0,"6"19"0,12 28 0,17 35 0,11 26 0,12 24 0,15 16 0,9 12 0,10 12 0,3-6 0,0-13 0,2-18 0,4-15 0,-1-15 0,-4-16 0,-19-25-8191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8T02:42:45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3 24575,'0'0'0,"0"0"0,0 0 0,0 0 0,-1-1 0,1 1 0,0 0 0,0 0 0,-1 0 0,1 0 0,0 0 0,0-1 0,-1 1 0,1 0 0,0 0 0,0 0 0,-1 0 0,1 0 0,0 0 0,-1 0 0,1 0 0,0 0 0,0 0 0,-1 0 0,1 0 0,0 0 0,-1 0 0,1 0 0,0 0 0,0 0 0,-1 1 0,1-1 0,0 0 0,0 0 0,-1 0 0,1 0 0,0 1 0,0-1 0,0 0 0,-1 0 0,1 0 0,0 1 0,0-1 0,0 0 0,-1 0 0,1 1 0,0-1 0,0 0 0,0 0 0,0 1 0,0-1 0,0 0 0,0 0 0,0 1 0,0-1 0,0 0 0,0 1 0,0-1 0,0 0 0,0 1 0,0-1 0,0 0 0,0 0 0,0 1 0,0-1 0,0 0 0,0 0 0,1 1 0,-1 27 0,6 10 0,1 0 0,2-1 0,1 0 0,18 40 0,75 144 0,251 364-233,56-35-1948,-111-208 2181,-217-260 0,173 132 0,-224-192-241,1-1 0,1-1 1,44 18-1,-15-15-4573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Curtis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5EA6C0B-6190-6AD1-81BB-5EBFEDDE402E}"/>
              </a:ext>
            </a:extLst>
          </p:cNvPr>
          <p:cNvGrpSpPr/>
          <p:nvPr/>
        </p:nvGrpSpPr>
        <p:grpSpPr>
          <a:xfrm>
            <a:off x="6000865" y="1776046"/>
            <a:ext cx="3591720" cy="3287520"/>
            <a:chOff x="6000865" y="1776046"/>
            <a:chExt cx="3591720" cy="32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BFE6FA-1185-C1C4-C135-ED350DD0FEC2}"/>
                    </a:ext>
                  </a:extLst>
                </p14:cNvPr>
                <p14:cNvContentPartPr/>
                <p14:nvPr/>
              </p14:nvContentPartPr>
              <p14:xfrm>
                <a:off x="7422505" y="3735166"/>
                <a:ext cx="870480" cy="726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BFE6FA-1185-C1C4-C135-ED350DD0FE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16385" y="3729046"/>
                  <a:ext cx="88272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B414DC-E0E7-947B-2021-1EF288A6CD04}"/>
                    </a:ext>
                  </a:extLst>
                </p14:cNvPr>
                <p14:cNvContentPartPr/>
                <p14:nvPr/>
              </p14:nvContentPartPr>
              <p14:xfrm>
                <a:off x="8064745" y="3573166"/>
                <a:ext cx="427680" cy="829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B414DC-E0E7-947B-2021-1EF288A6CD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8625" y="3567046"/>
                  <a:ext cx="43992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D216DD-4077-B014-7954-AD24AD4D7930}"/>
                    </a:ext>
                  </a:extLst>
                </p14:cNvPr>
                <p14:cNvContentPartPr/>
                <p14:nvPr/>
              </p14:nvContentPartPr>
              <p14:xfrm>
                <a:off x="8173465" y="3520966"/>
                <a:ext cx="256320" cy="1063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D216DD-4077-B014-7954-AD24AD4D79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67345" y="3514846"/>
                  <a:ext cx="26856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E386CA-E4A2-7D22-0013-0A1946191652}"/>
                    </a:ext>
                  </a:extLst>
                </p14:cNvPr>
                <p14:cNvContentPartPr/>
                <p14:nvPr/>
              </p14:nvContentPartPr>
              <p14:xfrm>
                <a:off x="8618425" y="3688726"/>
                <a:ext cx="98640" cy="1089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E386CA-E4A2-7D22-0013-0A19461916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2305" y="3682606"/>
                  <a:ext cx="110880" cy="11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8F7683-9B78-953C-134B-3F958E470B72}"/>
                    </a:ext>
                  </a:extLst>
                </p14:cNvPr>
                <p14:cNvContentPartPr/>
                <p14:nvPr/>
              </p14:nvContentPartPr>
              <p14:xfrm>
                <a:off x="8776105" y="3583966"/>
                <a:ext cx="279360" cy="1172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8F7683-9B78-953C-134B-3F958E470B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69985" y="3577846"/>
                  <a:ext cx="29160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F7F489-3825-E7F3-0AAF-8506CC4FA440}"/>
                    </a:ext>
                  </a:extLst>
                </p14:cNvPr>
                <p14:cNvContentPartPr/>
                <p14:nvPr/>
              </p14:nvContentPartPr>
              <p14:xfrm>
                <a:off x="9091465" y="3772966"/>
                <a:ext cx="289800" cy="99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F7F489-3825-E7F3-0AAF-8506CC4FA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85345" y="3766846"/>
                  <a:ext cx="30204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C975C5-B8AF-F458-9CAB-7E735D59DE2D}"/>
                    </a:ext>
                  </a:extLst>
                </p14:cNvPr>
                <p14:cNvContentPartPr/>
                <p14:nvPr/>
              </p14:nvContentPartPr>
              <p14:xfrm>
                <a:off x="9196225" y="3552286"/>
                <a:ext cx="392760" cy="1092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C975C5-B8AF-F458-9CAB-7E735D59DE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90105" y="3546166"/>
                  <a:ext cx="40500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1C2CD2-70E9-B80A-1231-1D5BC72727F5}"/>
                    </a:ext>
                  </a:extLst>
                </p14:cNvPr>
                <p14:cNvContentPartPr/>
                <p14:nvPr/>
              </p14:nvContentPartPr>
              <p14:xfrm>
                <a:off x="9028465" y="3625726"/>
                <a:ext cx="414720" cy="66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1C2CD2-70E9-B80A-1231-1D5BC72727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22345" y="3619606"/>
                  <a:ext cx="4269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A60838-1529-B9DF-766A-970D052A6F2F}"/>
                    </a:ext>
                  </a:extLst>
                </p14:cNvPr>
                <p14:cNvContentPartPr/>
                <p14:nvPr/>
              </p14:nvContentPartPr>
              <p14:xfrm>
                <a:off x="8687545" y="3624646"/>
                <a:ext cx="648000" cy="858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A60838-1529-B9DF-766A-970D052A6F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81425" y="3618526"/>
                  <a:ext cx="66024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49DC90B-AB13-DC49-A5B3-CEA1113A9FDA}"/>
                    </a:ext>
                  </a:extLst>
                </p14:cNvPr>
                <p14:cNvContentPartPr/>
                <p14:nvPr/>
              </p14:nvContentPartPr>
              <p14:xfrm>
                <a:off x="8555065" y="4004446"/>
                <a:ext cx="33120" cy="78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49DC90B-AB13-DC49-A5B3-CEA1113A9F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8945" y="3998326"/>
                  <a:ext cx="453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95825E-63F3-BE94-F729-64D9764302CE}"/>
                    </a:ext>
                  </a:extLst>
                </p14:cNvPr>
                <p14:cNvContentPartPr/>
                <p14:nvPr/>
              </p14:nvContentPartPr>
              <p14:xfrm>
                <a:off x="8537065" y="4046566"/>
                <a:ext cx="323280" cy="953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95825E-63F3-BE94-F729-64D9764302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30945" y="4040446"/>
                  <a:ext cx="33552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8B2A1B-E47B-299B-5125-748C1A6B45FE}"/>
                    </a:ext>
                  </a:extLst>
                </p14:cNvPr>
                <p14:cNvContentPartPr/>
                <p14:nvPr/>
              </p14:nvContentPartPr>
              <p14:xfrm>
                <a:off x="8254825" y="4035766"/>
                <a:ext cx="300600" cy="879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8B2A1B-E47B-299B-5125-748C1A6B45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48705" y="4029646"/>
                  <a:ext cx="31284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763803-BD99-F434-4E0B-C5D69826DBB3}"/>
                    </a:ext>
                  </a:extLst>
                </p14:cNvPr>
                <p14:cNvContentPartPr/>
                <p14:nvPr/>
              </p14:nvContentPartPr>
              <p14:xfrm>
                <a:off x="8243305" y="3573166"/>
                <a:ext cx="280800" cy="1056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763803-BD99-F434-4E0B-C5D69826DB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7185" y="3567046"/>
                  <a:ext cx="29304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871B9B-01C0-D698-7CAE-3E95BC1C6E9B}"/>
                    </a:ext>
                  </a:extLst>
                </p14:cNvPr>
                <p14:cNvContentPartPr/>
                <p14:nvPr/>
              </p14:nvContentPartPr>
              <p14:xfrm>
                <a:off x="8205865" y="3783406"/>
                <a:ext cx="255240" cy="1280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871B9B-01C0-D698-7CAE-3E95BC1C6E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9745" y="3777286"/>
                  <a:ext cx="267480" cy="12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5C4C58-8D20-5FE9-10B5-2D6EEDA3311B}"/>
                    </a:ext>
                  </a:extLst>
                </p14:cNvPr>
                <p14:cNvContentPartPr/>
                <p14:nvPr/>
              </p14:nvContentPartPr>
              <p14:xfrm>
                <a:off x="8912545" y="3878086"/>
                <a:ext cx="268920" cy="956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5C4C58-8D20-5FE9-10B5-2D6EEDA331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06425" y="3871966"/>
                  <a:ext cx="28116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6A36EF2-85EB-ADE2-1618-3FDC3502FFDE}"/>
                    </a:ext>
                  </a:extLst>
                </p14:cNvPr>
                <p14:cNvContentPartPr/>
                <p14:nvPr/>
              </p14:nvContentPartPr>
              <p14:xfrm>
                <a:off x="8922985" y="4014526"/>
                <a:ext cx="508680" cy="81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6A36EF2-85EB-ADE2-1618-3FDC3502FF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6865" y="4008406"/>
                  <a:ext cx="5209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09F635-B6CF-E2CB-96BB-5C21D51FE934}"/>
                    </a:ext>
                  </a:extLst>
                </p14:cNvPr>
                <p14:cNvContentPartPr/>
                <p14:nvPr/>
              </p14:nvContentPartPr>
              <p14:xfrm>
                <a:off x="9269665" y="3867646"/>
                <a:ext cx="322920" cy="864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09F635-B6CF-E2CB-96BB-5C21D51FE9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63545" y="3861526"/>
                  <a:ext cx="335160" cy="87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7DD000B-77F2-95FB-F5C8-61827DEEC917}"/>
                    </a:ext>
                  </a:extLst>
                </p14:cNvPr>
                <p14:cNvContentPartPr/>
                <p14:nvPr/>
              </p14:nvContentPartPr>
              <p14:xfrm>
                <a:off x="9133225" y="3794206"/>
                <a:ext cx="343800" cy="435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DD000B-77F2-95FB-F5C8-61827DEEC9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27105" y="3788086"/>
                  <a:ext cx="356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C10627-323A-873D-98A4-E169DCD46E1F}"/>
                    </a:ext>
                  </a:extLst>
                </p14:cNvPr>
                <p14:cNvContentPartPr/>
                <p14:nvPr/>
              </p14:nvContentPartPr>
              <p14:xfrm>
                <a:off x="9038545" y="3594406"/>
                <a:ext cx="327240" cy="1007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C10627-323A-873D-98A4-E169DCD46E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32425" y="3588286"/>
                  <a:ext cx="339480" cy="10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D7D03E1-78D2-22B9-E3B7-CF4DD4E21007}"/>
                    </a:ext>
                  </a:extLst>
                </p14:cNvPr>
                <p14:cNvContentPartPr/>
                <p14:nvPr/>
              </p14:nvContentPartPr>
              <p14:xfrm>
                <a:off x="9122785" y="3920206"/>
                <a:ext cx="392040" cy="870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D7D03E1-78D2-22B9-E3B7-CF4DD4E210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16665" y="3914086"/>
                  <a:ext cx="4042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A67D1D-EF17-4D52-B421-A432E4343CC4}"/>
                    </a:ext>
                  </a:extLst>
                </p14:cNvPr>
                <p14:cNvContentPartPr/>
                <p14:nvPr/>
              </p14:nvContentPartPr>
              <p14:xfrm>
                <a:off x="9027385" y="3867646"/>
                <a:ext cx="22320" cy="91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A67D1D-EF17-4D52-B421-A432E4343C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21265" y="3861526"/>
                  <a:ext cx="3456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759F80-AFE6-9255-A83E-AC35001C51B3}"/>
                    </a:ext>
                  </a:extLst>
                </p14:cNvPr>
                <p14:cNvContentPartPr/>
                <p14:nvPr/>
              </p14:nvContentPartPr>
              <p14:xfrm>
                <a:off x="8807425" y="3846766"/>
                <a:ext cx="59040" cy="1030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759F80-AFE6-9255-A83E-AC35001C51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01305" y="3840646"/>
                  <a:ext cx="712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ADF078-C97C-3E62-DBB4-5481A5AA2686}"/>
                    </a:ext>
                  </a:extLst>
                </p14:cNvPr>
                <p14:cNvContentPartPr/>
                <p14:nvPr/>
              </p14:nvContentPartPr>
              <p14:xfrm>
                <a:off x="8065825" y="3825526"/>
                <a:ext cx="206280" cy="763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ADF078-C97C-3E62-DBB4-5481A5AA26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59705" y="3819406"/>
                  <a:ext cx="2185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4B39CA-BF21-D615-02D1-ABBB492A3AB6}"/>
                    </a:ext>
                  </a:extLst>
                </p14:cNvPr>
                <p14:cNvContentPartPr/>
                <p14:nvPr/>
              </p14:nvContentPartPr>
              <p14:xfrm>
                <a:off x="7873585" y="3962326"/>
                <a:ext cx="597960" cy="41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4B39CA-BF21-D615-02D1-ABBB492A3A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67465" y="3956206"/>
                  <a:ext cx="610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AA005D-099B-F666-A1B9-96AD3438409F}"/>
                    </a:ext>
                  </a:extLst>
                </p14:cNvPr>
                <p14:cNvContentPartPr/>
                <p14:nvPr/>
              </p14:nvContentPartPr>
              <p14:xfrm>
                <a:off x="7736065" y="4046566"/>
                <a:ext cx="298800" cy="513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AA005D-099B-F666-A1B9-96AD343840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29945" y="4040446"/>
                  <a:ext cx="311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A5D781-717C-0681-56F6-77C790F58F5B}"/>
                    </a:ext>
                  </a:extLst>
                </p14:cNvPr>
                <p14:cNvContentPartPr/>
                <p14:nvPr/>
              </p14:nvContentPartPr>
              <p14:xfrm>
                <a:off x="6000865" y="1776046"/>
                <a:ext cx="11160" cy="617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A5D781-717C-0681-56F6-77C790F58F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94745" y="1769926"/>
                  <a:ext cx="2340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9F406A-EFE2-3ED0-F858-187A8AEF827D}"/>
                    </a:ext>
                  </a:extLst>
                </p14:cNvPr>
                <p14:cNvContentPartPr/>
                <p14:nvPr/>
              </p14:nvContentPartPr>
              <p14:xfrm>
                <a:off x="6217585" y="1919686"/>
                <a:ext cx="533160" cy="606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9F406A-EFE2-3ED0-F858-187A8AEF82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11465" y="1913566"/>
                  <a:ext cx="5454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8361D7-19B8-4625-7794-0FCECAD10BA3}"/>
                    </a:ext>
                  </a:extLst>
                </p14:cNvPr>
                <p14:cNvContentPartPr/>
                <p14:nvPr/>
              </p14:nvContentPartPr>
              <p14:xfrm>
                <a:off x="6862705" y="2105086"/>
                <a:ext cx="631440" cy="634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8361D7-19B8-4625-7794-0FCECAD10B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56585" y="2098966"/>
                  <a:ext cx="6436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AE45C7-A437-449B-6FCC-2F5B2D557B84}"/>
                    </a:ext>
                  </a:extLst>
                </p14:cNvPr>
                <p14:cNvContentPartPr/>
                <p14:nvPr/>
              </p14:nvContentPartPr>
              <p14:xfrm>
                <a:off x="7456705" y="2448526"/>
                <a:ext cx="131760" cy="570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AE45C7-A437-449B-6FCC-2F5B2D557B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50585" y="2442406"/>
                  <a:ext cx="1440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525508-61A8-07AC-AE84-E6E41146B019}"/>
                    </a:ext>
                  </a:extLst>
                </p14:cNvPr>
                <p14:cNvContentPartPr/>
                <p14:nvPr/>
              </p14:nvContentPartPr>
              <p14:xfrm>
                <a:off x="7586665" y="2437366"/>
                <a:ext cx="488880" cy="720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525508-61A8-07AC-AE84-E6E41146B0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80545" y="2431246"/>
                  <a:ext cx="50112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73027C-2969-08E8-B76A-386C2709C4FC}"/>
                    </a:ext>
                  </a:extLst>
                </p14:cNvPr>
                <p14:cNvContentPartPr/>
                <p14:nvPr/>
              </p14:nvContentPartPr>
              <p14:xfrm>
                <a:off x="7020745" y="3247726"/>
                <a:ext cx="360" cy="2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73027C-2969-08E8-B76A-386C2709C4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14625" y="3241606"/>
                  <a:ext cx="126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7BF6DD-738E-5D70-A285-E664E1423397}"/>
                    </a:ext>
                  </a:extLst>
                </p14:cNvPr>
                <p14:cNvContentPartPr/>
                <p14:nvPr/>
              </p14:nvContentPartPr>
              <p14:xfrm>
                <a:off x="7220545" y="3268606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7BF6DD-738E-5D70-A285-E664E14233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4425" y="326248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B6C54F-35C7-ED40-82BB-56A28966D907}"/>
                    </a:ext>
                  </a:extLst>
                </p14:cNvPr>
                <p14:cNvContentPartPr/>
                <p14:nvPr/>
              </p14:nvContentPartPr>
              <p14:xfrm>
                <a:off x="6841825" y="3375886"/>
                <a:ext cx="417960" cy="17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B6C54F-35C7-ED40-82BB-56A28966D9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5705" y="3369766"/>
                  <a:ext cx="430200" cy="19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web scraping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requests to gather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data to draw conclusions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is about collecting data about Space X Falcon launches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find answers to determine what causes mission failure or success.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using web scraping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get requests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processesed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into various types of graphs to visualize how variables relate to each other. First it is formatted into organized tables to be manipulated easily.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using web scraping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it from Space X Wikipedia pages.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1394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Curtis Billy</cp:lastModifiedBy>
  <cp:revision>203</cp:revision>
  <dcterms:created xsi:type="dcterms:W3CDTF">2021-04-29T18:58:34Z</dcterms:created>
  <dcterms:modified xsi:type="dcterms:W3CDTF">2025-07-28T02:43:01Z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